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408" r:id="rId2"/>
    <p:sldId id="280" r:id="rId3"/>
    <p:sldId id="658" r:id="rId4"/>
    <p:sldId id="281" r:id="rId5"/>
    <p:sldId id="657" r:id="rId6"/>
  </p:sld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24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5"/>
  </p:normalViewPr>
  <p:slideViewPr>
    <p:cSldViewPr snapToGrid="0" showGuides="1">
      <p:cViewPr varScale="1">
        <p:scale>
          <a:sx n="75" d="100"/>
          <a:sy n="75" d="100"/>
        </p:scale>
        <p:origin x="3200" y="184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ECC7FF-62AF-D7FB-7FB9-DF0BA464F1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1550" y="1646133"/>
            <a:ext cx="5829300" cy="3501813"/>
          </a:xfrm>
        </p:spPr>
        <p:txBody>
          <a:bodyPr anchor="b"/>
          <a:lstStyle>
            <a:lvl1pPr algn="ctr"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68741A-BF48-BFD9-C03A-535D521AB5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1530"/>
            </a:lvl1pPr>
            <a:lvl2pPr marL="291465" indent="0" algn="ctr">
              <a:buNone/>
              <a:defRPr sz="1275"/>
            </a:lvl2pPr>
            <a:lvl3pPr marL="582930" indent="0" algn="ctr">
              <a:buNone/>
              <a:defRPr sz="1148"/>
            </a:lvl3pPr>
            <a:lvl4pPr marL="874395" indent="0" algn="ctr">
              <a:buNone/>
              <a:defRPr sz="1020"/>
            </a:lvl4pPr>
            <a:lvl5pPr marL="1165860" indent="0" algn="ctr">
              <a:buNone/>
              <a:defRPr sz="1020"/>
            </a:lvl5pPr>
            <a:lvl6pPr marL="1457325" indent="0" algn="ctr">
              <a:buNone/>
              <a:defRPr sz="1020"/>
            </a:lvl6pPr>
            <a:lvl7pPr marL="1748790" indent="0" algn="ctr">
              <a:buNone/>
              <a:defRPr sz="1020"/>
            </a:lvl7pPr>
            <a:lvl8pPr marL="2040255" indent="0" algn="ctr">
              <a:buNone/>
              <a:defRPr sz="1020"/>
            </a:lvl8pPr>
            <a:lvl9pPr marL="2331720" indent="0" algn="ctr">
              <a:buNone/>
              <a:defRPr sz="10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D76C16-E818-5879-4D7F-54DD85542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B30CE-ABBB-BE48-9693-3769B623FB43}" type="datetimeFigureOut">
              <a:rPr lang="en-US" smtClean="0"/>
              <a:t>5/22/26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BE6A54-5F95-D0DA-4724-8EA20C97D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2B828C-0F2D-F6C2-B310-5CD5C5F90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AE921-E0AA-B044-B8A0-AEB2D30F5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40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ED7AF3-E094-01B9-30AE-23BD2015D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325E93-6E6C-3028-FF4E-1739A752C2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6EAE23-744C-F108-4D74-73DCA9C54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B30CE-ABBB-BE48-9693-3769B623FB43}" type="datetimeFigureOut">
              <a:rPr lang="en-US" smtClean="0"/>
              <a:t>5/22/26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DDD106-11B8-E21C-A48D-357B67D60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DC04CC-FCF5-6540-0216-F18F097D1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AE921-E0AA-B044-B8A0-AEB2D30F5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208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C7F965-5C27-F4CA-B6AD-C29EE5D7A7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4C46ED-6DE0-D13C-C5E1-8CD0064FC7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ACE117-71FA-05C3-7E0A-2F3FC1A70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B30CE-ABBB-BE48-9693-3769B623FB43}" type="datetimeFigureOut">
              <a:rPr lang="en-US" smtClean="0"/>
              <a:t>5/22/26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9CC948-85D7-2F46-1446-E320509CA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CE5CE7-7B6B-9E76-0CFF-83E766353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AE921-E0AA-B044-B8A0-AEB2D30F5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952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ECA2BB-6AB7-7AFD-20BD-5405DFE6E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34E404-0D46-9C41-F332-B1E9A658EF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77791F-C55D-D786-D480-095B1AFB8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B30CE-ABBB-BE48-9693-3769B623FB43}" type="datetimeFigureOut">
              <a:rPr lang="en-US" smtClean="0"/>
              <a:t>5/22/26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D74D56-B487-EB35-D9D3-2665DFBA49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15738E-EE45-4555-95BB-C23BD95D1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AE921-E0AA-B044-B8A0-AEB2D30F5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517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C5771-C863-248B-1FC7-7DDCDB0CC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04" y="2507617"/>
            <a:ext cx="6703695" cy="4184014"/>
          </a:xfrm>
        </p:spPr>
        <p:txBody>
          <a:bodyPr anchor="b"/>
          <a:lstStyle>
            <a:lvl1pPr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45067A-579D-316E-EB3B-F607AE22A5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0304" y="6731215"/>
            <a:ext cx="6703695" cy="2200274"/>
          </a:xfrm>
        </p:spPr>
        <p:txBody>
          <a:bodyPr/>
          <a:lstStyle>
            <a:lvl1pPr marL="0" indent="0">
              <a:buNone/>
              <a:defRPr sz="1530">
                <a:solidFill>
                  <a:schemeClr val="tx1">
                    <a:tint val="82000"/>
                  </a:schemeClr>
                </a:solidFill>
              </a:defRPr>
            </a:lvl1pPr>
            <a:lvl2pPr marL="291465" indent="0">
              <a:buNone/>
              <a:defRPr sz="1275">
                <a:solidFill>
                  <a:schemeClr val="tx1">
                    <a:tint val="82000"/>
                  </a:schemeClr>
                </a:solidFill>
              </a:defRPr>
            </a:lvl2pPr>
            <a:lvl3pPr marL="582930" indent="0">
              <a:buNone/>
              <a:defRPr sz="1148">
                <a:solidFill>
                  <a:schemeClr val="tx1">
                    <a:tint val="82000"/>
                  </a:schemeClr>
                </a:solidFill>
              </a:defRPr>
            </a:lvl3pPr>
            <a:lvl4pPr marL="87439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4pPr>
            <a:lvl5pPr marL="116586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5pPr>
            <a:lvl6pPr marL="145732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6pPr>
            <a:lvl7pPr marL="174879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7pPr>
            <a:lvl8pPr marL="204025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8pPr>
            <a:lvl9pPr marL="233172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0B5A2-042C-128A-4ECC-4541DBC30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B30CE-ABBB-BE48-9693-3769B623FB43}" type="datetimeFigureOut">
              <a:rPr lang="en-US" smtClean="0"/>
              <a:t>5/22/26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9394B3-54B0-B8DD-B57D-145726AB3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5A25DF-5DC2-D239-E741-51917FAF6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AE921-E0AA-B044-B8A0-AEB2D30F5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779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EFEEA9-4227-2671-04D5-73F25FA6E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95C99C-C7F8-77DB-E61E-2084DF6088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C759F7-A2DC-94B3-F5D5-2F4A88E2EC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C2729E-2DE7-3DE6-9AC9-A7A92CB4C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B30CE-ABBB-BE48-9693-3769B623FB43}" type="datetimeFigureOut">
              <a:rPr lang="en-US" smtClean="0"/>
              <a:t>5/22/26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645D96-DAC7-68C6-B4D6-4A859CA41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F20BE9-5D80-92EC-1061-4EA4A940F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AE921-E0AA-B044-B8A0-AEB2D30F5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112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E80EE2-83AF-7DBB-6E1B-C99C0F46D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E8CCA3-1D38-43D1-A651-2C7577FC09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7AA26E-900C-25E6-A84D-53651C68E3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1507E0-C5FB-C102-A243-AD606D3937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2A5CEB-D202-A779-5926-FDF23847C95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0689B9B-9179-B001-06A9-1FC99D274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B30CE-ABBB-BE48-9693-3769B623FB43}" type="datetimeFigureOut">
              <a:rPr lang="en-US" smtClean="0"/>
              <a:t>5/22/26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33CC57-2179-3013-4A0B-5E45AD8B5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E933A0-4861-E28E-1B3C-54F7620A5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AE921-E0AA-B044-B8A0-AEB2D30F5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244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422F6-A7A1-CE2F-A72D-B6068FA94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C27172-10C5-C1D9-6AF0-B3CDAB6BE2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B30CE-ABBB-BE48-9693-3769B623FB43}" type="datetimeFigureOut">
              <a:rPr lang="en-US" smtClean="0"/>
              <a:t>5/22/26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804CBA-4C6F-8D45-834E-A5CC93E76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2F5FF7-07DD-7B03-5465-B3FBE1BD6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AE921-E0AA-B044-B8A0-AEB2D30F5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465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C77DA63-DDAD-8440-2035-AC7941CD9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B30CE-ABBB-BE48-9693-3769B623FB43}" type="datetimeFigureOut">
              <a:rPr lang="en-US" smtClean="0"/>
              <a:t>5/22/26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5C4D989-BD42-1F0A-6E48-974E6D5E5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AFC54E-93B2-6064-336C-AA259EEEB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AE921-E0AA-B044-B8A0-AEB2D30F5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507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90340-E024-4384-8952-F9B6D0BF1E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8399D2-0518-73A4-EA6F-8C9A3FA200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040"/>
            </a:lvl1pPr>
            <a:lvl2pPr>
              <a:defRPr sz="1785"/>
            </a:lvl2pPr>
            <a:lvl3pPr>
              <a:defRPr sz="1530"/>
            </a:lvl3pPr>
            <a:lvl4pPr>
              <a:defRPr sz="1275"/>
            </a:lvl4pPr>
            <a:lvl5pPr>
              <a:defRPr sz="1275"/>
            </a:lvl5pPr>
            <a:lvl6pPr>
              <a:defRPr sz="1275"/>
            </a:lvl6pPr>
            <a:lvl7pPr>
              <a:defRPr sz="1275"/>
            </a:lvl7pPr>
            <a:lvl8pPr>
              <a:defRPr sz="1275"/>
            </a:lvl8pPr>
            <a:lvl9pPr>
              <a:defRPr sz="12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FD8DF1-6CFF-4D36-F41C-986B8E3B18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0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619E0D-2A14-D5E1-FAAC-88A2D52A3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B30CE-ABBB-BE48-9693-3769B623FB43}" type="datetimeFigureOut">
              <a:rPr lang="en-US" smtClean="0"/>
              <a:t>5/22/26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D0437C-3535-502E-0DFA-1AB497490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895793-F04E-B6F4-0CB5-35742206C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AE921-E0AA-B044-B8A0-AEB2D30F5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282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8D8F-52D3-90C0-3DD6-AD1B28254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004B1C7-1DF1-DB0B-E99A-D5F67ADC46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 marL="0" indent="0">
              <a:buNone/>
              <a:defRPr sz="2040"/>
            </a:lvl1pPr>
            <a:lvl2pPr marL="291465" indent="0">
              <a:buNone/>
              <a:defRPr sz="1785"/>
            </a:lvl2pPr>
            <a:lvl3pPr marL="582930" indent="0">
              <a:buNone/>
              <a:defRPr sz="1530"/>
            </a:lvl3pPr>
            <a:lvl4pPr marL="874395" indent="0">
              <a:buNone/>
              <a:defRPr sz="1275"/>
            </a:lvl4pPr>
            <a:lvl5pPr marL="1165860" indent="0">
              <a:buNone/>
              <a:defRPr sz="1275"/>
            </a:lvl5pPr>
            <a:lvl6pPr marL="1457325" indent="0">
              <a:buNone/>
              <a:defRPr sz="1275"/>
            </a:lvl6pPr>
            <a:lvl7pPr marL="1748790" indent="0">
              <a:buNone/>
              <a:defRPr sz="1275"/>
            </a:lvl7pPr>
            <a:lvl8pPr marL="2040255" indent="0">
              <a:buNone/>
              <a:defRPr sz="1275"/>
            </a:lvl8pPr>
            <a:lvl9pPr marL="2331720" indent="0">
              <a:buNone/>
              <a:defRPr sz="1275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667207-7F42-663B-991E-D52E575F0D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0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63B972-70AB-31D6-66C8-A53287F02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B30CE-ABBB-BE48-9693-3769B623FB43}" type="datetimeFigureOut">
              <a:rPr lang="en-US" smtClean="0"/>
              <a:t>5/22/26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B20696-0B7E-B17F-CD6A-D39927039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D62D75-808C-0F52-E00C-A56C36550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AE921-E0AA-B044-B8A0-AEB2D30F5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573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B1297B-1B5D-7FBE-6200-0A5001590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DF9450-30D8-AD88-9505-C1AA27A098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4BAA23-C092-C900-FF53-33BDBBAA79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A9B30CE-ABBB-BE48-9693-3769B623FB43}" type="datetimeFigureOut">
              <a:rPr lang="en-US" smtClean="0"/>
              <a:t>5/22/26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517006-B2CC-7D8C-3A36-7E880EC9FF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74609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54B74D-09FC-3065-6F6A-201588444B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0AE921-E0AA-B044-B8A0-AEB2D30F59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734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582930" rtl="0" eaLnBrk="1" latinLnBrk="0" hangingPunct="1">
        <a:lnSpc>
          <a:spcPct val="90000"/>
        </a:lnSpc>
        <a:spcBef>
          <a:spcPct val="0"/>
        </a:spcBef>
        <a:buNone/>
        <a:defRPr sz="28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5733" indent="-145733" algn="l" defTabSz="582930" rtl="0" eaLnBrk="1" latinLnBrk="0" hangingPunct="1">
        <a:lnSpc>
          <a:spcPct val="90000"/>
        </a:lnSpc>
        <a:spcBef>
          <a:spcPts val="638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1pPr>
      <a:lvl2pPr marL="43719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2866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3pPr>
      <a:lvl4pPr marL="102012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31159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60305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89452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18598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47745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1pPr>
      <a:lvl2pPr marL="29146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2pPr>
      <a:lvl3pPr marL="58293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3pPr>
      <a:lvl4pPr marL="87439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16586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45732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74879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04025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3.png"/><Relationship Id="rId18" Type="http://schemas.openxmlformats.org/officeDocument/2006/relationships/hyperlink" Target="http://www.instagram.com/musiccitycounselor" TargetMode="Externa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hyperlink" Target="mailto:%22mailto:laura@musiccityounselor.com%22" TargetMode="External"/><Relationship Id="rId17" Type="http://schemas.openxmlformats.org/officeDocument/2006/relationships/image" Target="../media/image5.png"/><Relationship Id="rId2" Type="http://schemas.openxmlformats.org/officeDocument/2006/relationships/tags" Target="../tags/tag2.xml"/><Relationship Id="rId16" Type="http://schemas.openxmlformats.org/officeDocument/2006/relationships/hyperlink" Target="http://www.facebook.com/musiccitycounselor" TargetMode="External"/><Relationship Id="rId20" Type="http://schemas.openxmlformats.org/officeDocument/2006/relationships/hyperlink" Target="http://www.counselorcollab.com/" TargetMode="Externa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.png"/><Relationship Id="rId5" Type="http://schemas.openxmlformats.org/officeDocument/2006/relationships/tags" Target="../tags/tag5.xml"/><Relationship Id="rId15" Type="http://schemas.openxmlformats.org/officeDocument/2006/relationships/image" Target="../media/image4.png"/><Relationship Id="rId10" Type="http://schemas.openxmlformats.org/officeDocument/2006/relationships/hyperlink" Target="http://www.teacherspayteachers.com/store/music-city-counselor" TargetMode="External"/><Relationship Id="rId19" Type="http://schemas.openxmlformats.org/officeDocument/2006/relationships/image" Target="../media/image6.png"/><Relationship Id="rId4" Type="http://schemas.openxmlformats.org/officeDocument/2006/relationships/tags" Target="../tags/tag4.xml"/><Relationship Id="rId9" Type="http://schemas.openxmlformats.org/officeDocument/2006/relationships/image" Target="../media/image1.png"/><Relationship Id="rId14" Type="http://schemas.openxmlformats.org/officeDocument/2006/relationships/hyperlink" Target="http://www.musiccitycounselor.com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10.xml"/><Relationship Id="rId7" Type="http://schemas.openxmlformats.org/officeDocument/2006/relationships/image" Target="../media/image9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15.xml"/><Relationship Id="rId7" Type="http://schemas.openxmlformats.org/officeDocument/2006/relationships/image" Target="../media/image11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hlinkClick r:id="rId10"/>
            <a:extLst>
              <a:ext uri="{FF2B5EF4-FFF2-40B4-BE49-F238E27FC236}">
                <a16:creationId xmlns:a16="http://schemas.microsoft.com/office/drawing/2014/main" id="{93BD9BF7-0B85-3DC9-91BE-57731D73BD6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5816" y="6945993"/>
            <a:ext cx="1443494" cy="1443494"/>
          </a:xfrm>
          <a:prstGeom prst="rect">
            <a:avLst/>
          </a:prstGeom>
        </p:spPr>
      </p:pic>
      <p:pic>
        <p:nvPicPr>
          <p:cNvPr id="32" name="Picture 31">
            <a:hlinkClick r:id="rId12"/>
            <a:extLst>
              <a:ext uri="{FF2B5EF4-FFF2-40B4-BE49-F238E27FC236}">
                <a16:creationId xmlns:a16="http://schemas.microsoft.com/office/drawing/2014/main" id="{1948294B-AAF8-4A0A-965E-2D0D050BFFE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94598" y="6945993"/>
            <a:ext cx="1443495" cy="1443495"/>
          </a:xfrm>
          <a:prstGeom prst="rect">
            <a:avLst/>
          </a:prstGeom>
        </p:spPr>
      </p:pic>
      <p:pic>
        <p:nvPicPr>
          <p:cNvPr id="34" name="Picture 33">
            <a:hlinkClick r:id="rId14"/>
            <a:extLst>
              <a:ext uri="{FF2B5EF4-FFF2-40B4-BE49-F238E27FC236}">
                <a16:creationId xmlns:a16="http://schemas.microsoft.com/office/drawing/2014/main" id="{4F7A44F8-D375-478B-A5A9-C2D77387F20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1722" y="6963824"/>
            <a:ext cx="1443496" cy="1443496"/>
          </a:xfrm>
          <a:prstGeom prst="rect">
            <a:avLst/>
          </a:prstGeom>
        </p:spPr>
      </p:pic>
      <p:pic>
        <p:nvPicPr>
          <p:cNvPr id="28" name="Picture 27">
            <a:hlinkClick r:id="rId16"/>
            <a:extLst>
              <a:ext uri="{FF2B5EF4-FFF2-40B4-BE49-F238E27FC236}">
                <a16:creationId xmlns:a16="http://schemas.microsoft.com/office/drawing/2014/main" id="{0CB8A70A-BD39-4BDD-AD3E-67A2E04AE348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4307" y="6936763"/>
            <a:ext cx="1443496" cy="1443496"/>
          </a:xfrm>
          <a:prstGeom prst="rect">
            <a:avLst/>
          </a:prstGeom>
        </p:spPr>
      </p:pic>
      <p:pic>
        <p:nvPicPr>
          <p:cNvPr id="36" name="Picture 35">
            <a:hlinkClick r:id="rId18"/>
            <a:extLst>
              <a:ext uri="{FF2B5EF4-FFF2-40B4-BE49-F238E27FC236}">
                <a16:creationId xmlns:a16="http://schemas.microsoft.com/office/drawing/2014/main" id="{D9671B43-56A8-2C48-8185-DCA75A5F510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51141" y="6942919"/>
            <a:ext cx="1443496" cy="144349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5B40BDA-B7AE-B59A-C4AE-3B2BC43AB67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88251" y="9145523"/>
            <a:ext cx="6986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14"/>
              </a:rPr>
              <a:t>www.musiccitycounselor.com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A4F04D8-C0AB-38EC-D936-3429C04A5E6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982380" y="9504140"/>
            <a:ext cx="6902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20"/>
              </a:rPr>
              <a:t>www.counselorcollab.com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69168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E55821-E1F5-55D7-0A3C-E030F634C4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7210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711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F65818-E3E8-A704-E764-B0BAD84403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0875E593-4B37-0424-3285-EE1B7E50AA3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rcRect l="23013" r="9800"/>
          <a:stretch>
            <a:fillRect/>
          </a:stretch>
        </p:blipFill>
        <p:spPr>
          <a:xfrm>
            <a:off x="829764" y="2843930"/>
            <a:ext cx="2546817" cy="253166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478246A-FBEF-4DD1-DC2C-2F6D743BD54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316652" y="3751769"/>
            <a:ext cx="2977685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dirty="0">
                <a:latin typeface="APLPapaTroll" panose="02000603000000000000" pitchFamily="2" charset="0"/>
                <a:ea typeface="APLPapaTroll" panose="02000603000000000000" pitchFamily="2" charset="0"/>
              </a:rPr>
              <a:t>I love being your school social worker and know that I have the best job in the world! My favorite food is Mexican – especially tacos and quesadillas. I love listening to country music and going to concerts. My favorite colors are pink and blue. I love to spend time with my husband and two sons.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FE70290-6DDA-9912-50C0-E6697C2ADC1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90138" y="6752593"/>
            <a:ext cx="39044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BFC Pumpkin Porch" pitchFamily="2" charset="0"/>
              </a:rPr>
              <a:t>Mrs. </a:t>
            </a:r>
            <a:r>
              <a:rPr lang="en-US" sz="6600" dirty="0" err="1">
                <a:latin typeface="BFC Pumpkin Porch" pitchFamily="2" charset="0"/>
              </a:rPr>
              <a:t>hudson</a:t>
            </a:r>
            <a:endParaRPr lang="en-US" sz="6600" dirty="0">
              <a:latin typeface="BFC Pumpkin Porch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83BFD0D-09AD-7286-9443-C6EA8D97A89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60452" y="8765193"/>
            <a:ext cx="377219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00" dirty="0">
                <a:latin typeface="APLPapaTroll" panose="02000603000000000000" pitchFamily="2" charset="0"/>
                <a:ea typeface="APLPapaTroll" panose="02000603000000000000" pitchFamily="2" charset="0"/>
              </a:rPr>
              <a:t>615 – 201 – 2021, ext. 306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59B50B8-59FD-4874-858F-C4C41BFF681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44455" y="9238802"/>
            <a:ext cx="377219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tiffany.hudson@wcs.edu</a:t>
            </a:r>
            <a:r>
              <a:rPr lang="en-US" sz="19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391929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60F97E-245F-2C3B-EB9E-FA493DF906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7A2E882-F9A9-4FF7-7C29-4F42F64381C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3013" r="9800"/>
          <a:stretch>
            <a:fillRect/>
          </a:stretch>
        </p:blipFill>
        <p:spPr>
          <a:xfrm>
            <a:off x="829764" y="2843930"/>
            <a:ext cx="2546817" cy="253166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8E81497-9F04-32DC-EC78-682CB429F7E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90138" y="6752593"/>
            <a:ext cx="39044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BFC Pumpkin Porch" pitchFamily="2" charset="0"/>
              </a:rPr>
              <a:t>Mrs. </a:t>
            </a:r>
            <a:r>
              <a:rPr lang="en-US" sz="6600" dirty="0" err="1">
                <a:latin typeface="BFC Pumpkin Porch" pitchFamily="2" charset="0"/>
              </a:rPr>
              <a:t>hudson</a:t>
            </a:r>
            <a:endParaRPr lang="en-US" sz="6600" dirty="0">
              <a:latin typeface="BFC Pumpkin Porch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7AAE3A1-A7A7-11E8-74B8-8C2027963DC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60452" y="8765193"/>
            <a:ext cx="377219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00" dirty="0">
                <a:latin typeface="APLPapaTroll" panose="02000603000000000000" pitchFamily="2" charset="0"/>
                <a:ea typeface="APLPapaTroll" panose="02000603000000000000" pitchFamily="2" charset="0"/>
              </a:rPr>
              <a:t>615 – 201 – 2021, ext. 306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5D39001-1D45-D606-B49B-907B2F4B5B3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44455" y="9238802"/>
            <a:ext cx="377219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tiffany.hudson@wcs.edu</a:t>
            </a:r>
            <a:r>
              <a:rPr lang="en-US" sz="19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77FD7E-6A6B-FB32-C166-44FF5ABA0BC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316652" y="3751769"/>
            <a:ext cx="2977685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dirty="0">
                <a:latin typeface="APLPapaTroll" panose="02000603000000000000" pitchFamily="2" charset="0"/>
                <a:ea typeface="APLPapaTroll" panose="02000603000000000000" pitchFamily="2" charset="0"/>
              </a:rPr>
              <a:t>I love being your school social worker and know that I have the best job in the world! My favorite food is Mexican – especially tacos and quesadillas. I love listening to country music and going to concerts. My favorite colors are pink and blue. I love to spend time with my husband and two sons.</a:t>
            </a:r>
          </a:p>
        </p:txBody>
      </p:sp>
    </p:spTree>
    <p:extLst>
      <p:ext uri="{BB962C8B-B14F-4D97-AF65-F5344CB8AC3E}">
        <p14:creationId xmlns:p14="http://schemas.microsoft.com/office/powerpoint/2010/main" val="20047422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170</Words>
  <Application>Microsoft Macintosh PowerPoint</Application>
  <PresentationFormat>Custom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APLPapaTroll</vt:lpstr>
      <vt:lpstr>Aptos</vt:lpstr>
      <vt:lpstr>Aptos Display</vt:lpstr>
      <vt:lpstr>Arial</vt:lpstr>
      <vt:lpstr>BFC Pumpkin Porch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2</cp:revision>
  <dcterms:created xsi:type="dcterms:W3CDTF">2026-05-22T14:32:03Z</dcterms:created>
  <dcterms:modified xsi:type="dcterms:W3CDTF">2026-05-22T14:33:50Z</dcterms:modified>
</cp:coreProperties>
</file>